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handoutMasterIdLst>
    <p:handoutMasterId r:id="rId7"/>
  </p:handoutMasterIdLst>
  <p:sldIdLst>
    <p:sldId id="256" r:id="rId5"/>
    <p:sldId id="257" r:id="rId6"/>
  </p:sldIdLst>
  <p:sldSz cx="12192000" cy="6858000"/>
  <p:notesSz cx="6735763" cy="9866313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Technika" panose="00000500000000000000" pitchFamily="50" charset="-18"/>
      <p:regular r:id="rId14"/>
      <p:bold r:id="rId15"/>
      <p:italic r:id="rId16"/>
      <p:boldItalic r:id="rId17"/>
    </p:embeddedFont>
    <p:embeddedFont>
      <p:font typeface="Technika Book" panose="00000400000000000000" pitchFamily="50" charset="-18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BD"/>
    <a:srgbClr val="A2A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F77E0-8362-4692-A5BD-BBE963D18918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1D556-A4E9-43D8-8657-862CD22FAE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758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B91F10-3EAE-447B-8407-28C59F637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226BA86-2115-4EFC-A201-B491B50E1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907BEF-53E5-4A2C-B0FD-281A0DF24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1BDB-8509-4647-B608-BB1189EBB928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FA02BB-C1DD-4486-9A5D-529811986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AB6C29-0CAB-4949-B6E4-422128EA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1691-92B4-4347-983F-3D17C967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59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0E322A-2020-424C-87E6-D62319CBD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7B239E3-CC94-497E-BA7C-5635E7992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1530A3-E6A8-4775-884E-A8870170D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1BDB-8509-4647-B608-BB1189EBB928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CDFEFF-432D-4191-BC05-2682093EB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2B6191-569E-4D65-A98F-273217DAE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1691-92B4-4347-983F-3D17C967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40CAC9A-9FDD-4291-9745-7EACC8FC4D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111223A-8AD7-4AA4-BD42-E7F438DCD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3F26CF-F4C4-4AFC-BCB4-DFE83F97D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1BDB-8509-4647-B608-BB1189EBB928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04C677-3160-4C94-B164-3EA610641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5AE9BA-2F16-4A16-82A3-C5B75D4B7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1691-92B4-4347-983F-3D17C967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89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E49744-657C-49B6-8824-5FD621B8D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CEF98A-08AE-410C-A0AE-97C9935FB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628771-FB33-45B6-B77E-9480E757B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1BDB-8509-4647-B608-BB1189EBB928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211967-3912-40D4-88A5-BCEB98DE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111A40-ADD9-446D-B22A-E50173EB6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1691-92B4-4347-983F-3D17C967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9E1DE4-7199-4989-9574-6814DF94B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9F69A89-2A1C-47E7-889B-F868EBB20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F19B18-AD59-45C0-8FA1-A8806E2B6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1BDB-8509-4647-B608-BB1189EBB928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6BBAD4-74A8-4236-95B7-10EE6B54D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30F35A-31D8-4C11-A3A4-AC74E2EF2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1691-92B4-4347-983F-3D17C967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7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1CDF9D-D556-430A-928F-4DD4FB3CC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B2846F-362A-4A4C-8D88-B3F1A2334B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0F1B99A-6BD5-45F4-B3A5-444976A73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D96C36B-50E6-48B3-A96C-12C8B2BE1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1BDB-8509-4647-B608-BB1189EBB928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845B67C-ABFE-4B8C-8523-EB3AC87CB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715E7CC-392A-4C1C-979C-8D52DEFD6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1691-92B4-4347-983F-3D17C967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5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0661CE-78B9-4D75-9A64-A657C0668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C6A918B-BEE9-401E-8AF5-9D940872F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135ED2B-9A4C-43EA-9952-189983F66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62C1A26-B02F-42D7-8F3B-4A6C2A9659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65A5B14-7689-4072-8C4E-E5D888541C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FB460AE-FE6E-4198-A77A-003E143C2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1BDB-8509-4647-B608-BB1189EBB928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EBEF3CE-1878-4C0F-99E4-985587E79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0BC9E06-E557-4D44-B299-7013ECE14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1691-92B4-4347-983F-3D17C967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51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C71166-8873-4D72-B35D-B08DE0E89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D0C06AA-0E61-41A0-878A-FD5B38315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1BDB-8509-4647-B608-BB1189EBB928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370C37A-3181-4D43-8C6D-3E4E697C9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F470294-5BEB-4799-95A0-A5068F535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1691-92B4-4347-983F-3D17C967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4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8378AD3-003F-448B-A6B3-56CD5F38F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1BDB-8509-4647-B608-BB1189EBB928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A4B6AD2-51A3-462D-96DD-1D9E6DEA6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E1BDE95-C15A-47F9-BCEE-BB4569681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1691-92B4-4347-983F-3D17C967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90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91B13B-FFED-478C-830A-4CE6F686B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EA53E2-94F4-4293-A92B-7A75621CB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5F8A99F-C66D-428E-AE33-C3C6D1EE1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C0FFF9F-60EB-4D69-B021-1DC6BFADA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1BDB-8509-4647-B608-BB1189EBB928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4796866-38B6-483C-98B6-7A976F96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6CAA085-8AE4-4F88-AA7D-689C5296D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1691-92B4-4347-983F-3D17C967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57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94B187-259E-419B-A402-D384B2780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1F8DAE6-80C8-4671-9A13-926F56B325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5C4F5F3-6D8B-4D89-B04B-7A4827628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2FFC3EF-6200-4405-A989-6D832D620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1BDB-8509-4647-B608-BB1189EBB928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C972DB6-DBDC-4339-880D-173FE89E2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6D0E566-DD21-4900-9D09-9D8BFA47E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1691-92B4-4347-983F-3D17C967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2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C480A6D-6368-4798-BBE4-146483891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A638A0-DCB5-4971-8B6C-01785E0A3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C52099-2472-436A-9591-1A4550D7DA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31BDB-8509-4647-B608-BB1189EBB928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19BCE1-E72C-4323-8CEC-131761945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ED7BF9-A01B-4E9B-ACA4-97256586C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41691-92B4-4347-983F-3D17C967A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5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9C30E9-E26E-4B12-A28B-8ED514A33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532" y="2571411"/>
            <a:ext cx="10621683" cy="2387600"/>
          </a:xfrm>
        </p:spPr>
        <p:txBody>
          <a:bodyPr>
            <a:normAutofit/>
          </a:bodyPr>
          <a:lstStyle/>
          <a:p>
            <a:pPr algn="l"/>
            <a:r>
              <a:rPr lang="cs-CZ" b="1" dirty="0">
                <a:solidFill>
                  <a:schemeClr val="bg1"/>
                </a:solidFill>
                <a:latin typeface="Technika" panose="00000500000000000000" pitchFamily="2" charset="-18"/>
              </a:rPr>
              <a:t>Název </a:t>
            </a:r>
            <a:endParaRPr lang="en-US" b="1" dirty="0">
              <a:solidFill>
                <a:schemeClr val="bg1"/>
              </a:solidFill>
              <a:latin typeface="Technika" panose="00000500000000000000" pitchFamily="2" charset="-18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CC30BC-C923-45FE-9150-57C4D91D1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532" y="5355887"/>
            <a:ext cx="9144000" cy="7601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cs-CZ" b="1" spc="100" dirty="0">
                <a:solidFill>
                  <a:schemeClr val="bg1"/>
                </a:solidFill>
                <a:latin typeface="Technika" panose="00000500000000000000" pitchFamily="2" charset="-18"/>
              </a:rPr>
              <a:t>Titul</a:t>
            </a:r>
            <a:r>
              <a:rPr lang="cs-CZ" b="1" cap="all" spc="100" dirty="0">
                <a:solidFill>
                  <a:schemeClr val="bg1"/>
                </a:solidFill>
                <a:latin typeface="Technika" panose="00000500000000000000" pitchFamily="2" charset="-18"/>
              </a:rPr>
              <a:t>. JMÉNO A PŘÍJMENÍ, </a:t>
            </a:r>
            <a:r>
              <a:rPr lang="cs-CZ" b="1" spc="100" dirty="0">
                <a:solidFill>
                  <a:schemeClr val="bg1"/>
                </a:solidFill>
                <a:latin typeface="Technika" panose="00000500000000000000" pitchFamily="2" charset="-18"/>
              </a:rPr>
              <a:t>Titul</a:t>
            </a:r>
          </a:p>
          <a:p>
            <a:pPr algn="l"/>
            <a:r>
              <a:rPr lang="cs-CZ" dirty="0">
                <a:solidFill>
                  <a:schemeClr val="bg1"/>
                </a:solidFill>
                <a:latin typeface="Technika Book" panose="00000400000000000000" pitchFamily="2" charset="-18"/>
              </a:rPr>
              <a:t>katedra</a:t>
            </a:r>
            <a:endParaRPr lang="en-US" dirty="0">
              <a:solidFill>
                <a:schemeClr val="bg1"/>
              </a:solidFill>
              <a:latin typeface="Technika Book" panose="00000400000000000000" pitchFamily="2" charset="-18"/>
            </a:endParaRP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494299D7-6BEF-439F-92EB-E839DA753B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4532" y="742013"/>
            <a:ext cx="3182349" cy="127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71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AFCC30BC-C923-45FE-9150-57C4D91D1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532" y="4432515"/>
            <a:ext cx="9144000" cy="1683472"/>
          </a:xfrm>
        </p:spPr>
        <p:txBody>
          <a:bodyPr>
            <a:normAutofit lnSpcReduction="10000"/>
          </a:bodyPr>
          <a:lstStyle/>
          <a:p>
            <a:pPr algn="l"/>
            <a:r>
              <a:rPr lang="cs-CZ" dirty="0">
                <a:solidFill>
                  <a:schemeClr val="bg1"/>
                </a:solidFill>
                <a:latin typeface="Technika Book" panose="00000400000000000000" pitchFamily="2" charset="-18"/>
              </a:rPr>
              <a:t>© 2023</a:t>
            </a:r>
            <a:r>
              <a:rPr lang="cs-CZ" dirty="0">
                <a:solidFill>
                  <a:schemeClr val="bg1"/>
                </a:solidFill>
                <a:highlight>
                  <a:srgbClr val="FFFF00"/>
                </a:highlight>
                <a:latin typeface="Technika Book" panose="00000400000000000000" pitchFamily="2" charset="-18"/>
              </a:rPr>
              <a:t> </a:t>
            </a:r>
          </a:p>
          <a:p>
            <a:pPr algn="l"/>
            <a:r>
              <a:rPr lang="cs-CZ" dirty="0">
                <a:solidFill>
                  <a:schemeClr val="bg1"/>
                </a:solidFill>
                <a:latin typeface="Technika Book" panose="00000400000000000000" pitchFamily="2" charset="-18"/>
              </a:rPr>
              <a:t>Vyrobila Fakulta stavební ČVUT v Praze</a:t>
            </a:r>
          </a:p>
          <a:p>
            <a:pPr algn="l"/>
            <a:endParaRPr lang="cs-CZ" dirty="0">
              <a:solidFill>
                <a:schemeClr val="bg1"/>
              </a:solidFill>
              <a:latin typeface="Technika Book" panose="00000400000000000000" pitchFamily="2" charset="-18"/>
            </a:endParaRPr>
          </a:p>
          <a:p>
            <a:pPr algn="l"/>
            <a:r>
              <a:rPr lang="cs-CZ" b="1" dirty="0">
                <a:solidFill>
                  <a:schemeClr val="bg1"/>
                </a:solidFill>
                <a:latin typeface="Technika" panose="00000500000000000000" pitchFamily="2" charset="-18"/>
              </a:rPr>
              <a:t>WWW.FSV.CVUT.CZ</a:t>
            </a:r>
            <a:endParaRPr lang="en-US" b="1" dirty="0">
              <a:solidFill>
                <a:schemeClr val="bg1"/>
              </a:solidFill>
              <a:latin typeface="Technika" panose="00000500000000000000" pitchFamily="2" charset="-18"/>
            </a:endParaRP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494299D7-6BEF-439F-92EB-E839DA753B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4532" y="2618940"/>
            <a:ext cx="3182349" cy="127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13966"/>
      </p:ext>
    </p:extLst>
  </p:cSld>
  <p:clrMapOvr>
    <a:masterClrMapping/>
  </p:clrMapOvr>
</p:sld>
</file>

<file path=ppt/theme/theme1.xml><?xml version="1.0" encoding="utf-8"?>
<a:theme xmlns:a="http://schemas.openxmlformats.org/drawingml/2006/main" name="FSv_intro+outro-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Sv_intro+outro.potx" id="{C6110713-CBF8-4210-83A1-890CC08BD1A3}" vid="{34420045-2741-4694-95B5-C9AF01082D55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C0072A91626DE4EA8DD423D5BF065DD" ma:contentTypeVersion="2" ma:contentTypeDescription="Vytvoří nový dokument" ma:contentTypeScope="" ma:versionID="d01c5ec59dcf61a8b6cef736cbc7b567">
  <xsd:schema xmlns:xsd="http://www.w3.org/2001/XMLSchema" xmlns:xs="http://www.w3.org/2001/XMLSchema" xmlns:p="http://schemas.microsoft.com/office/2006/metadata/properties" xmlns:ns2="849276c4-2ee7-49e8-b846-be721add7b62" targetNamespace="http://schemas.microsoft.com/office/2006/metadata/properties" ma:root="true" ma:fieldsID="2fc18a40e4b70626a1322365e8cfd83c" ns2:_="">
    <xsd:import namespace="849276c4-2ee7-49e8-b846-be721add7b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9276c4-2ee7-49e8-b846-be721add7b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888CC3-0939-46A0-A5F2-A99C8ECBA7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0319BF-5F98-4CEE-8385-08758CB56FD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849276c4-2ee7-49e8-b846-be721add7b62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89F2B33-A612-42C7-8B9E-123B656D0B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9276c4-2ee7-49e8-b846-be721add7b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FSv_intro+outro-blue</Template>
  <TotalTime>4</TotalTime>
  <Words>24</Words>
  <Application>Microsoft Office PowerPoint</Application>
  <PresentationFormat>Širokoúhlá obrazovka</PresentationFormat>
  <Paragraphs>7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8" baseType="lpstr">
      <vt:lpstr>Calibri Light</vt:lpstr>
      <vt:lpstr>Technika</vt:lpstr>
      <vt:lpstr>Arial</vt:lpstr>
      <vt:lpstr>Calibri</vt:lpstr>
      <vt:lpstr>Technika Book</vt:lpstr>
      <vt:lpstr>FSv_intro+outro-blue</vt:lpstr>
      <vt:lpstr>Název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</dc:title>
  <dc:creator>Gallova, Marie</dc:creator>
  <cp:lastModifiedBy>Rosyvka, Jan</cp:lastModifiedBy>
  <cp:revision>2</cp:revision>
  <cp:lastPrinted>2021-07-22T06:35:57Z</cp:lastPrinted>
  <dcterms:created xsi:type="dcterms:W3CDTF">2021-07-22T06:35:43Z</dcterms:created>
  <dcterms:modified xsi:type="dcterms:W3CDTF">2023-03-06T13:28:45Z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0x010100FC0072A91626DE4EA8DD423D5BF065DD</vt:lpwstr>
  </property>
</Properties>
</file>